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61" r:id="rId4"/>
    <p:sldId id="259" r:id="rId5"/>
    <p:sldId id="260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7" autoAdjust="0"/>
    <p:restoredTop sz="94660"/>
  </p:normalViewPr>
  <p:slideViewPr>
    <p:cSldViewPr>
      <p:cViewPr>
        <p:scale>
          <a:sx n="50" d="100"/>
          <a:sy n="50" d="100"/>
        </p:scale>
        <p:origin x="-2076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673374"/>
            <a:ext cx="7772400" cy="2403698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«</a:t>
            </a:r>
            <a:r>
              <a:rPr lang="tt-RU" sz="3600" b="1" i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Безопасное колесо</a:t>
            </a:r>
            <a:r>
              <a:rPr lang="ru-RU" sz="3600" b="1" i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»</a:t>
            </a:r>
            <a:r>
              <a:rPr lang="ru-RU" sz="3600" b="1" i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/>
            </a:r>
            <a:br>
              <a:rPr lang="ru-RU" sz="3600" b="1" i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</a:b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МБОУ «СОШ </a:t>
            </a:r>
            <a:r>
              <a:rPr lang="ru-RU" sz="2400" b="1" i="1" dirty="0" err="1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с.Сарлы</a:t>
            </a: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»</a:t>
            </a:r>
            <a:r>
              <a:rPr lang="ru-RU" sz="2400" b="1" i="1" dirty="0" err="1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Азнакевского</a:t>
            </a: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муниципального района РТ</a:t>
            </a:r>
            <a:br>
              <a:rPr lang="ru-RU" sz="2400" b="1" i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</a:b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/>
            </a:r>
            <a:br>
              <a:rPr lang="ru-RU" sz="2400" b="1" i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</a:br>
            <a:r>
              <a:rPr lang="ru-RU" sz="3600" b="1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/>
            </a:r>
            <a:br>
              <a:rPr lang="ru-RU" sz="3600" b="1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4437112"/>
            <a:ext cx="6400800" cy="1752600"/>
          </a:xfrm>
        </p:spPr>
        <p:txBody>
          <a:bodyPr>
            <a:normAutofit/>
          </a:bodyPr>
          <a:lstStyle/>
          <a:p>
            <a:endParaRPr lang="ru-RU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978950"/>
            <a:ext cx="4680520" cy="3510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9635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sz="2000" b="1" i="1" dirty="0" smtClean="0">
                <a:solidFill>
                  <a:srgbClr val="009900"/>
                </a:solidFill>
              </a:rPr>
              <a:t>          Мы в школе своей </a:t>
            </a:r>
          </a:p>
          <a:p>
            <a:pPr>
              <a:buNone/>
            </a:pPr>
            <a:r>
              <a:rPr lang="ru-RU" sz="2000" b="1" i="1" dirty="0" smtClean="0">
                <a:solidFill>
                  <a:srgbClr val="009900"/>
                </a:solidFill>
              </a:rPr>
              <a:t>             Создали ЮИД.   </a:t>
            </a:r>
          </a:p>
          <a:p>
            <a:pPr>
              <a:buNone/>
            </a:pPr>
            <a:r>
              <a:rPr lang="ru-RU" sz="2000" b="1" i="1" dirty="0" smtClean="0">
                <a:solidFill>
                  <a:srgbClr val="009900"/>
                </a:solidFill>
              </a:rPr>
              <a:t>          Большая работа  </a:t>
            </a:r>
          </a:p>
          <a:p>
            <a:pPr>
              <a:buNone/>
            </a:pPr>
            <a:r>
              <a:rPr lang="ru-RU" sz="2000" b="1" i="1" smtClean="0">
                <a:solidFill>
                  <a:srgbClr val="009900"/>
                </a:solidFill>
              </a:rPr>
              <a:t>           Теперь </a:t>
            </a:r>
            <a:r>
              <a:rPr lang="ru-RU" sz="2000" b="1" i="1" dirty="0" smtClean="0">
                <a:solidFill>
                  <a:srgbClr val="009900"/>
                </a:solidFill>
              </a:rPr>
              <a:t>предстоит!</a:t>
            </a:r>
          </a:p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/>
              <a:t>Наша главная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задача </a:t>
            </a:r>
          </a:p>
          <a:p>
            <a:pPr>
              <a:buNone/>
            </a:pPr>
            <a:endParaRPr lang="ru-RU" sz="2000" b="1" i="1" dirty="0" smtClean="0"/>
          </a:p>
          <a:p>
            <a:pPr>
              <a:buNone/>
            </a:pPr>
            <a:r>
              <a:rPr lang="ru-RU" sz="2000" b="1" i="1" dirty="0" smtClean="0"/>
              <a:t>Активная пропаганда</a:t>
            </a:r>
            <a:endParaRPr lang="ru-RU" sz="2000" dirty="0" smtClean="0"/>
          </a:p>
          <a:p>
            <a:pPr>
              <a:buNone/>
            </a:pPr>
            <a:r>
              <a:rPr lang="ru-RU" sz="2000" b="1" i="1" dirty="0" smtClean="0"/>
              <a:t>правил дорожного</a:t>
            </a:r>
            <a:endParaRPr lang="ru-RU" sz="2000" dirty="0" smtClean="0"/>
          </a:p>
          <a:p>
            <a:pPr>
              <a:buNone/>
            </a:pPr>
            <a:r>
              <a:rPr lang="ru-RU" sz="2000" b="1" i="1" dirty="0" smtClean="0"/>
              <a:t>движения среди детей</a:t>
            </a:r>
            <a:endParaRPr lang="ru-RU" sz="2000" dirty="0" smtClean="0"/>
          </a:p>
          <a:p>
            <a:pPr>
              <a:buNone/>
            </a:pPr>
            <a:r>
              <a:rPr lang="ru-RU" sz="2000" b="1" i="1" dirty="0" smtClean="0"/>
              <a:t>и предупреждение</a:t>
            </a:r>
            <a:endParaRPr lang="ru-RU" sz="2000" dirty="0" smtClean="0"/>
          </a:p>
          <a:p>
            <a:pPr>
              <a:buNone/>
            </a:pPr>
            <a:r>
              <a:rPr lang="ru-RU" sz="2000" b="1" i="1" dirty="0" smtClean="0"/>
              <a:t>нарушений этих правил</a:t>
            </a:r>
            <a:r>
              <a:rPr lang="ru-RU" sz="2000" b="1" dirty="0" smtClean="0"/>
              <a:t>.</a:t>
            </a:r>
            <a:endParaRPr lang="ru-RU" sz="2000" dirty="0" smtClean="0"/>
          </a:p>
          <a:p>
            <a:endParaRPr lang="ru-RU" dirty="0"/>
          </a:p>
        </p:txBody>
      </p:sp>
      <p:pic>
        <p:nvPicPr>
          <p:cNvPr id="5" name="Рисунок 4" descr="IMG_20170921_095019.jpg"/>
          <p:cNvPicPr>
            <a:picLocks noChangeAspect="1"/>
          </p:cNvPicPr>
          <p:nvPr/>
        </p:nvPicPr>
        <p:blipFill>
          <a:blip r:embed="rId2" cstate="print"/>
          <a:srcRect l="15320" t="7300"/>
          <a:stretch>
            <a:fillRect/>
          </a:stretch>
        </p:blipFill>
        <p:spPr>
          <a:xfrm>
            <a:off x="395536" y="3645024"/>
            <a:ext cx="4176464" cy="257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6750859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412776"/>
            <a:ext cx="6120680" cy="1080120"/>
          </a:xfrm>
        </p:spPr>
        <p:txBody>
          <a:bodyPr>
            <a:noAutofit/>
          </a:bodyPr>
          <a:lstStyle/>
          <a:p>
            <a:r>
              <a:rPr lang="ru-RU" sz="3600" dirty="0" smtClean="0"/>
              <a:t>Отряд ЮИД проводит урок</a:t>
            </a:r>
            <a:br>
              <a:rPr lang="ru-RU" sz="3600" dirty="0" smtClean="0"/>
            </a:br>
            <a:r>
              <a:rPr lang="ru-RU" sz="3600" dirty="0" smtClean="0"/>
              <a:t>безопасности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фото07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564904"/>
            <a:ext cx="2366392" cy="1774794"/>
          </a:xfrm>
          <a:prstGeom prst="rect">
            <a:avLst/>
          </a:prstGeom>
        </p:spPr>
      </p:pic>
      <p:pic>
        <p:nvPicPr>
          <p:cNvPr id="7" name="Рисунок 6" descr="IMG_20170921_0922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4509120"/>
            <a:ext cx="3384376" cy="1903712"/>
          </a:xfrm>
          <a:prstGeom prst="rect">
            <a:avLst/>
          </a:prstGeom>
        </p:spPr>
      </p:pic>
      <p:pic>
        <p:nvPicPr>
          <p:cNvPr id="8" name="Рисунок 7" descr="IMG_20170921_09234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91880" y="2852936"/>
            <a:ext cx="1352749" cy="2404887"/>
          </a:xfrm>
          <a:prstGeom prst="rect">
            <a:avLst/>
          </a:prstGeom>
        </p:spPr>
      </p:pic>
      <p:pic>
        <p:nvPicPr>
          <p:cNvPr id="11" name="Рисунок 10" descr="45н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6056" y="2636912"/>
            <a:ext cx="3168352" cy="1779723"/>
          </a:xfrm>
          <a:prstGeom prst="rect">
            <a:avLst/>
          </a:prstGeom>
        </p:spPr>
      </p:pic>
      <p:pic>
        <p:nvPicPr>
          <p:cNvPr id="13" name="Рисунок 12" descr="DSC0901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5576" y="4509120"/>
            <a:ext cx="2592288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6750859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979712" y="1484784"/>
            <a:ext cx="4752528" cy="1362075"/>
          </a:xfrm>
        </p:spPr>
        <p:txBody>
          <a:bodyPr>
            <a:noAutofit/>
          </a:bodyPr>
          <a:lstStyle/>
          <a:p>
            <a:r>
              <a:rPr lang="ru-RU" sz="2000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Скажем мы вам без прикрас:</a:t>
            </a:r>
            <a:r>
              <a:rPr lang="en-US" sz="2000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sz="2000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000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нашей школе каждый класс</a:t>
            </a:r>
            <a:r>
              <a:rPr lang="en-US" sz="2000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sz="2000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000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Знает азбуку дорог</a:t>
            </a:r>
            <a:r>
              <a:rPr lang="en-US" sz="2000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br>
              <a:rPr lang="en-US" sz="2000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000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ДТП нет – вот итог!</a:t>
            </a:r>
            <a:br>
              <a:rPr lang="ru-RU" sz="2000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</a:t>
            </a:r>
          </a:p>
          <a:p>
            <a:endParaRPr lang="ru-RU" dirty="0"/>
          </a:p>
        </p:txBody>
      </p:sp>
      <p:pic>
        <p:nvPicPr>
          <p:cNvPr id="5" name="Содержимое 4" descr="456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403648" y="2996952"/>
            <a:ext cx="5817273" cy="3265214"/>
          </a:xfrm>
        </p:spPr>
      </p:pic>
    </p:spTree>
    <p:extLst>
      <p:ext uri="{BB962C8B-B14F-4D97-AF65-F5344CB8AC3E}">
        <p14:creationId xmlns="" xmlns:p14="http://schemas.microsoft.com/office/powerpoint/2010/main" val="681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6" descr="Изображение 20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lum bright="12000" contrast="12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5576" y="1412776"/>
            <a:ext cx="2520280" cy="18868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572000" y="1628800"/>
            <a:ext cx="2928938" cy="1368425"/>
          </a:xfrm>
          <a:prstGeom prst="cloudCallout">
            <a:avLst>
              <a:gd name="adj1" fmla="val -67734"/>
              <a:gd name="adj2" fmla="val 68795"/>
            </a:avLst>
          </a:prstGeom>
          <a:solidFill>
            <a:srgbClr val="FFFF00"/>
          </a:solidFill>
          <a:ln w="1905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sz="1800" b="1" dirty="0"/>
              <a:t>Наша любимая газета -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</a:t>
            </a:r>
            <a:r>
              <a:rPr lang="ru-RU" sz="24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</a:t>
            </a:r>
            <a:r>
              <a:rPr lang="ru-RU" sz="2400" b="1" dirty="0">
                <a:solidFill>
                  <a:srgbClr val="3399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</a:t>
            </a:r>
            <a:endParaRPr lang="ru-RU" dirty="0"/>
          </a:p>
        </p:txBody>
      </p:sp>
      <p:pic>
        <p:nvPicPr>
          <p:cNvPr id="10" name="Рисунок 9" descr="IMG_20170921_0939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7704" y="2564904"/>
            <a:ext cx="3480387" cy="1957718"/>
          </a:xfrm>
          <a:prstGeom prst="rect">
            <a:avLst/>
          </a:prstGeom>
        </p:spPr>
      </p:pic>
      <p:pic>
        <p:nvPicPr>
          <p:cNvPr id="11" name="Рисунок 10" descr="IMG_20170921_09222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4437112"/>
            <a:ext cx="3563888" cy="2004687"/>
          </a:xfrm>
          <a:prstGeom prst="rect">
            <a:avLst/>
          </a:prstGeom>
        </p:spPr>
      </p:pic>
      <p:pic>
        <p:nvPicPr>
          <p:cNvPr id="16" name="Рисунок 15" descr="DSC090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31640" y="4653136"/>
            <a:ext cx="2304256" cy="17281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102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5800" y="1556792"/>
            <a:ext cx="7054552" cy="360040"/>
          </a:xfrm>
        </p:spPr>
        <p:txBody>
          <a:bodyPr>
            <a:normAutofit fontScale="90000"/>
          </a:bodyPr>
          <a:lstStyle/>
          <a:p>
            <a:r>
              <a:rPr lang="tt-RU" dirty="0" smtClean="0"/>
              <a:t> “Безопасное колесо- 2017г..”</a:t>
            </a:r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also\Desktop\фото юид и экскур\фото 2017\IMG_20170414_1016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4869160"/>
            <a:ext cx="2736304" cy="1539171"/>
          </a:xfrm>
          <a:prstGeom prst="rect">
            <a:avLst/>
          </a:prstGeom>
          <a:noFill/>
        </p:spPr>
      </p:pic>
      <p:pic>
        <p:nvPicPr>
          <p:cNvPr id="9" name="Рисунок 8" descr="IMG_20170414_0932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2204864"/>
            <a:ext cx="3024336" cy="1701189"/>
          </a:xfrm>
          <a:prstGeom prst="rect">
            <a:avLst/>
          </a:prstGeom>
        </p:spPr>
      </p:pic>
      <p:pic>
        <p:nvPicPr>
          <p:cNvPr id="10" name="Рисунок 9" descr="IMG_20170421_1236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2276872"/>
            <a:ext cx="3779912" cy="2126201"/>
          </a:xfrm>
          <a:prstGeom prst="rect">
            <a:avLst/>
          </a:prstGeom>
        </p:spPr>
      </p:pic>
      <p:pic>
        <p:nvPicPr>
          <p:cNvPr id="12" name="Рисунок 11" descr="IMG_20170512_1343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92080" y="4005064"/>
            <a:ext cx="1800200" cy="2384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229600" cy="201622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Профилактические беседы </a:t>
            </a:r>
            <a:br>
              <a:rPr lang="ru-RU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ru-RU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с пешеходами</a:t>
            </a:r>
            <a:br>
              <a:rPr lang="ru-RU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endParaRPr lang="ru-RU" dirty="0"/>
          </a:p>
        </p:txBody>
      </p:sp>
      <p:pic>
        <p:nvPicPr>
          <p:cNvPr id="4" name="Содержимое 3" descr="IMG_20170921_0941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3968" y="2636912"/>
            <a:ext cx="3240360" cy="1822703"/>
          </a:xfrm>
        </p:spPr>
      </p:pic>
      <p:pic>
        <p:nvPicPr>
          <p:cNvPr id="5" name="Рисунок 4" descr="IMG_20170921_0945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4653136"/>
            <a:ext cx="3203848" cy="1802165"/>
          </a:xfrm>
          <a:prstGeom prst="rect">
            <a:avLst/>
          </a:prstGeom>
        </p:spPr>
      </p:pic>
      <p:pic>
        <p:nvPicPr>
          <p:cNvPr id="6" name="Рисунок 5" descr="IMG_20170921_0942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2708920"/>
            <a:ext cx="3347864" cy="18831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054552" cy="72251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660033"/>
                </a:solidFill>
                <a:latin typeface="Comic Sans MS" pitchFamily="66" charset="0"/>
              </a:rPr>
              <a:t>взаимодействие с медицинским работником</a:t>
            </a:r>
            <a:br>
              <a:rPr lang="ru-RU" b="1" dirty="0" smtClean="0">
                <a:solidFill>
                  <a:srgbClr val="660033"/>
                </a:solidFill>
                <a:latin typeface="Comic Sans MS" pitchFamily="66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 descr="IMG_20170213_1255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4077072"/>
            <a:ext cx="4067944" cy="2288219"/>
          </a:xfrm>
          <a:prstGeom prst="rect">
            <a:avLst/>
          </a:prstGeom>
        </p:spPr>
      </p:pic>
      <p:pic>
        <p:nvPicPr>
          <p:cNvPr id="7" name="Рисунок 6" descr="IMG_20170213_1251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5936" y="2852936"/>
            <a:ext cx="4140968" cy="2329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170921_0929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556792"/>
            <a:ext cx="3888432" cy="2187244"/>
          </a:xfrm>
        </p:spPr>
      </p:pic>
      <p:pic>
        <p:nvPicPr>
          <p:cNvPr id="5" name="Рисунок 4" descr="IMG_20170921_0937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4077072"/>
            <a:ext cx="3784420" cy="2128737"/>
          </a:xfrm>
          <a:prstGeom prst="rect">
            <a:avLst/>
          </a:prstGeom>
        </p:spPr>
      </p:pic>
      <p:pic>
        <p:nvPicPr>
          <p:cNvPr id="6" name="Рисунок 5" descr="IMG_20170921_09375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36096" y="1412776"/>
            <a:ext cx="1712789" cy="3044958"/>
          </a:xfrm>
          <a:prstGeom prst="rect">
            <a:avLst/>
          </a:prstGeom>
        </p:spPr>
      </p:pic>
      <p:pic>
        <p:nvPicPr>
          <p:cNvPr id="7" name="Рисунок 6" descr="IMG_20170921_09332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99992" y="4149080"/>
            <a:ext cx="3672408" cy="20657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63</Words>
  <Application>Microsoft Office PowerPoint</Application>
  <PresentationFormat>Экран (4:3)</PresentationFormat>
  <Paragraphs>20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«Безопасное колесо» МБОУ «СОШ с.Сарлы»Азнакевского муниципального района РТ   </vt:lpstr>
      <vt:lpstr>Слайд 2</vt:lpstr>
      <vt:lpstr>Отряд ЮИД проводит урок безопасности</vt:lpstr>
      <vt:lpstr>Скажем мы вам без прикрас: В нашей школе каждый класс  Знает азбуку дорог. ДТП нет – вот итог! </vt:lpstr>
      <vt:lpstr>Слайд 5</vt:lpstr>
      <vt:lpstr> “Безопасное колесо- 2017г..”</vt:lpstr>
      <vt:lpstr>Профилактические беседы  с пешеходами </vt:lpstr>
      <vt:lpstr>взаимодействие с медицинским работником 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Оленька привет</dc:creator>
  <cp:lastModifiedBy>also</cp:lastModifiedBy>
  <cp:revision>31</cp:revision>
  <dcterms:created xsi:type="dcterms:W3CDTF">2015-08-06T16:15:52Z</dcterms:created>
  <dcterms:modified xsi:type="dcterms:W3CDTF">2018-12-15T04:27:54Z</dcterms:modified>
</cp:coreProperties>
</file>